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3" r:id="rId3"/>
    <p:sldId id="264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-984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22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7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4599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63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0815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51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999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0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29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94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1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35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58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77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28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12601-C5F3-41A4-925E-2B314C6A606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106AD7C-22BB-4200-9E16-DFB3E9DF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44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br>
              <a:rPr lang="kk-K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11-сынып                                            Қазақ тілі </a:t>
            </a:r>
            <a:br>
              <a:rPr lang="kk-K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84142" y="2661313"/>
            <a:ext cx="6489859" cy="33800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Сабақтың тақырыбы:</a:t>
            </a:r>
          </a:p>
          <a:p>
            <a:pPr marL="0" indent="0" algn="ctr">
              <a:buNone/>
            </a:pPr>
            <a:r>
              <a:rPr lang="kk-KZ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өнері</a:t>
            </a:r>
          </a:p>
          <a:p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470246"/>
            <a:ext cx="2184453" cy="270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0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Сабақтың мақсаты: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7790" y="1555845"/>
            <a:ext cx="7028597" cy="4485517"/>
          </a:xfrm>
        </p:spPr>
        <p:txBody>
          <a:bodyPr/>
          <a:lstStyle/>
          <a:p>
            <a:pPr marL="285750" lvl="0" indent="-285750" defTabSz="914400">
              <a:spcBef>
                <a:spcPts val="0"/>
              </a:spcBef>
              <a:buClrTx/>
              <a:buSzTx/>
              <a:buFont typeface="Wingdings" pitchFamily="2" charset="2"/>
              <a:buChar char="§"/>
            </a:pPr>
            <a:r>
              <a:rPr lang="kk-KZ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Театр </a:t>
            </a:r>
            <a:r>
              <a:rPr lang="kk-KZ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туралы білімдерін кеңейту, сөздік қорларын қалыптастыру.    </a:t>
            </a:r>
          </a:p>
          <a:p>
            <a:pPr marL="285750" lvl="0" indent="-285750" defTabSz="914400">
              <a:spcBef>
                <a:spcPts val="0"/>
              </a:spcBef>
              <a:buClrTx/>
              <a:buSzTx/>
              <a:buFont typeface="Wingdings" pitchFamily="2" charset="2"/>
              <a:buChar char="§"/>
            </a:pPr>
            <a:r>
              <a:rPr lang="kk-KZ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Жаңа сөздерді </a:t>
            </a:r>
            <a:r>
              <a:rPr lang="kk-KZ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ауызекі </a:t>
            </a:r>
            <a:r>
              <a:rPr lang="kk-KZ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тілде қолдану</a:t>
            </a:r>
            <a:r>
              <a:rPr lang="kk-KZ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kk-KZ" sz="32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85750" lvl="0" indent="-285750" defTabSz="914400">
              <a:spcBef>
                <a:spcPts val="0"/>
              </a:spcBef>
              <a:buClrTx/>
              <a:buSzTx/>
              <a:buFont typeface="Wingdings" pitchFamily="2" charset="2"/>
              <a:buChar char="§"/>
            </a:pPr>
            <a:r>
              <a:rPr lang="kk-KZ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Ойын </a:t>
            </a:r>
            <a:r>
              <a:rPr lang="kk-KZ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еркін жеткізуге жетелеу</a:t>
            </a:r>
            <a:r>
              <a:rPr lang="kk-KZ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285750" lvl="0" indent="-285750" defTabSz="914400">
              <a:spcBef>
                <a:spcPts val="0"/>
              </a:spcBef>
              <a:buClrTx/>
              <a:buSzTx/>
              <a:buFont typeface="Wingdings" pitchFamily="2" charset="2"/>
              <a:buChar char="§"/>
            </a:pPr>
            <a:r>
              <a:rPr lang="kk-KZ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Эстетикалық талғамдарының жетілуіне әсер ету.</a:t>
            </a:r>
            <a:endParaRPr lang="kk-KZ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20" y="4517408"/>
            <a:ext cx="2813559" cy="234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1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5" y="183486"/>
            <a:ext cx="5477049" cy="34938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959" y="2356514"/>
            <a:ext cx="4683300" cy="4418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01" y="3803688"/>
            <a:ext cx="4548567" cy="30323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0267" y="-247988"/>
            <a:ext cx="3116685" cy="25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Мәтінмен танысу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278" y="1555845"/>
            <a:ext cx="7308724" cy="4485517"/>
          </a:xfrm>
        </p:spPr>
        <p:txBody>
          <a:bodyPr/>
          <a:lstStyle/>
          <a:p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Оқулықтан 96-беттегі «Театр өнері» мәтінін оқыңдар.</a:t>
            </a:r>
          </a:p>
          <a:p>
            <a:pPr marL="0" indent="0">
              <a:buNone/>
            </a:pPr>
            <a:endParaRPr lang="kk-KZ" sz="32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1-тапсырма.</a:t>
            </a:r>
          </a:p>
          <a:p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Мәтін бойынша бірнеше сұрақ дайындаңдар.</a:t>
            </a:r>
          </a:p>
          <a:p>
            <a:pPr marL="0" indent="0">
              <a:buNone/>
            </a:pPr>
            <a:endParaRPr lang="kk-KZ" sz="32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942" y="4967784"/>
            <a:ext cx="1890215" cy="189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6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7639"/>
          </a:xfrm>
        </p:spPr>
        <p:txBody>
          <a:bodyPr>
            <a:normAutofit/>
          </a:bodyPr>
          <a:lstStyle/>
          <a:p>
            <a:r>
              <a:rPr lang="kk-KZ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тапсырма. Тірек сызба бойынша мәтінді әңгімелеңдер.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699" y="3284702"/>
            <a:ext cx="7301552" cy="926672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2893325" y="1359429"/>
            <a:ext cx="5049672" cy="57638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өнері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325" y="2273460"/>
            <a:ext cx="5024808" cy="6642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802" y="4508694"/>
            <a:ext cx="4888331" cy="7113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54" y="5604231"/>
            <a:ext cx="8993874" cy="92667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02988" y="3414714"/>
            <a:ext cx="50331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 театрының тарихы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93748" y="2237785"/>
            <a:ext cx="2760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тарихы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80637" y="4551272"/>
            <a:ext cx="3477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Драма үйірмелері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93325" y="5709593"/>
            <a:ext cx="7139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Қазақтың мемлекеттік драма театры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5393297" y="1959505"/>
            <a:ext cx="12432" cy="326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380865" y="2944578"/>
            <a:ext cx="12432" cy="326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5858" y="4150407"/>
            <a:ext cx="164606" cy="40846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943" y="5248928"/>
            <a:ext cx="164606" cy="408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659" y="4496293"/>
            <a:ext cx="2030459" cy="232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3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– тапсырма.  Берілген сөйлемдерді аяқтаңдар.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379863"/>
              </p:ext>
            </p:extLst>
          </p:nvPr>
        </p:nvGraphicFramePr>
        <p:xfrm>
          <a:off x="838200" y="1825625"/>
          <a:ext cx="10707806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7633"/>
                <a:gridCol w="5650173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kk-KZ" sz="2800" b="1" dirty="0" smtClean="0">
                          <a:solidFill>
                            <a:srgbClr val="C00000"/>
                          </a:solidFill>
                        </a:rPr>
                        <a:t>«Театр» ...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kk-KZ" sz="28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kk-KZ" sz="2800" b="1" dirty="0" smtClean="0">
                          <a:solidFill>
                            <a:srgbClr val="C00000"/>
                          </a:solidFill>
                        </a:rPr>
                        <a:t>2. Сахналық қойылым жайлы ең көне дерек ...</a:t>
                      </a:r>
                    </a:p>
                    <a:p>
                      <a:pPr marL="0" indent="0">
                        <a:buNone/>
                      </a:pPr>
                      <a:endParaRPr lang="kk-KZ" sz="28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kk-KZ" sz="2800" b="1" dirty="0" smtClean="0">
                          <a:solidFill>
                            <a:srgbClr val="C00000"/>
                          </a:solidFill>
                        </a:rPr>
                        <a:t>3. Театр жеке дара өнер, өнер</a:t>
                      </a:r>
                      <a:r>
                        <a:rPr lang="kk-KZ" sz="2800" b="1" baseline="0" dirty="0" smtClean="0">
                          <a:solidFill>
                            <a:srgbClr val="C00000"/>
                          </a:solidFill>
                        </a:rPr>
                        <a:t> ордасы болып ...</a:t>
                      </a:r>
                    </a:p>
                    <a:p>
                      <a:pPr marL="0" indent="0">
                        <a:buNone/>
                      </a:pPr>
                      <a:endParaRPr lang="kk-KZ" sz="2800" b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kk-KZ" sz="2800" b="1" baseline="0" dirty="0" smtClean="0">
                          <a:solidFill>
                            <a:srgbClr val="C00000"/>
                          </a:solidFill>
                        </a:rPr>
                        <a:t>4. Ал тұңғыш кәсіби театрымыз ...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kk-KZ" sz="2800" b="1" dirty="0" smtClean="0">
                          <a:solidFill>
                            <a:srgbClr val="C00000"/>
                          </a:solidFill>
                        </a:rPr>
                        <a:t>... Ежелгі Грекияяда қалыптасты.</a:t>
                      </a:r>
                    </a:p>
                    <a:p>
                      <a:pPr marL="0" indent="0">
                        <a:buNone/>
                      </a:pPr>
                      <a:endParaRPr lang="kk-KZ" sz="28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342900" indent="-342900">
                        <a:buAutoNum type="arabicPeriod" startAt="2"/>
                      </a:pPr>
                      <a:r>
                        <a:rPr lang="kk-KZ" sz="2800" b="1" dirty="0" smtClean="0">
                          <a:solidFill>
                            <a:srgbClr val="C00000"/>
                          </a:solidFill>
                        </a:rPr>
                        <a:t>... 1925 жылы Қызылорда</a:t>
                      </a:r>
                      <a:r>
                        <a:rPr lang="kk-KZ" sz="2800" b="1" baseline="0" dirty="0" smtClean="0">
                          <a:solidFill>
                            <a:srgbClr val="C00000"/>
                          </a:solidFill>
                        </a:rPr>
                        <a:t> қаласында ашылды.</a:t>
                      </a:r>
                    </a:p>
                    <a:p>
                      <a:pPr marL="342900" indent="-342900">
                        <a:buAutoNum type="arabicPeriod" startAt="2"/>
                      </a:pPr>
                      <a:endParaRPr lang="kk-KZ" sz="2800" b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342900" indent="-342900">
                        <a:buAutoNum type="arabicPeriod" startAt="3"/>
                      </a:pPr>
                      <a:r>
                        <a:rPr lang="kk-KZ" sz="2800" b="1" baseline="0" dirty="0" smtClean="0">
                          <a:solidFill>
                            <a:srgbClr val="C00000"/>
                          </a:solidFill>
                        </a:rPr>
                        <a:t>... біздің дәуірімізге дейінгі 2500 жылы қағазға түсіпті.</a:t>
                      </a:r>
                    </a:p>
                    <a:p>
                      <a:pPr marL="0" indent="0">
                        <a:buNone/>
                      </a:pPr>
                      <a:endParaRPr lang="kk-KZ" sz="2800" b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kk-KZ" sz="2800" b="1" baseline="0" dirty="0" smtClean="0">
                          <a:solidFill>
                            <a:srgbClr val="C00000"/>
                          </a:solidFill>
                        </a:rPr>
                        <a:t>4.   - көне грек сөзі.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84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459" y="1387523"/>
            <a:ext cx="8596668" cy="1320800"/>
          </a:xfrm>
        </p:spPr>
        <p:txBody>
          <a:bodyPr>
            <a:normAutofit/>
          </a:bodyPr>
          <a:lstStyle/>
          <a:p>
            <a:r>
              <a:rPr lang="kk-KZ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 тапсырмасы: </a:t>
            </a:r>
            <a:r>
              <a:rPr lang="kk-KZ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Облыстық қазақ драма театры туралы мәлімет іздеу және әңгімелеу.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kk-KZ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kk-KZ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 болыңыздар!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282" y="2373573"/>
            <a:ext cx="3985146" cy="20755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682" y="2525973"/>
            <a:ext cx="3985146" cy="207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1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481</TotalTime>
  <Words>161</Words>
  <Application>Microsoft Office PowerPoint</Application>
  <PresentationFormat>Произвольный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Грань</vt:lpstr>
      <vt:lpstr>                             11-сынып                                            Қазақ тілі  </vt:lpstr>
      <vt:lpstr>Сабақтың мақсаты:</vt:lpstr>
      <vt:lpstr>Презентация PowerPoint</vt:lpstr>
      <vt:lpstr>Мәтінмен танысу</vt:lpstr>
      <vt:lpstr>2 – тапсырма. Тірек сызба бойынша мәтінді әңгімелеңдер.</vt:lpstr>
      <vt:lpstr>3 – тапсырма.  Берілген сөйлемдерді аяқтаңдар.</vt:lpstr>
      <vt:lpstr>Үй тапсырмасы: Облыстық қазақ драма театры туралы мәлімет іздеу және әңгімелеу.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26</cp:revision>
  <dcterms:created xsi:type="dcterms:W3CDTF">2020-03-30T13:48:07Z</dcterms:created>
  <dcterms:modified xsi:type="dcterms:W3CDTF">2020-04-03T05:04:22Z</dcterms:modified>
</cp:coreProperties>
</file>